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303838" cy="7589838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0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788" y="1242134"/>
            <a:ext cx="4508262" cy="2642388"/>
          </a:xfrm>
        </p:spPr>
        <p:txBody>
          <a:bodyPr anchor="b"/>
          <a:lstStyle>
            <a:lvl1pPr algn="ctr">
              <a:defRPr sz="3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980" y="3986423"/>
            <a:ext cx="3977879" cy="1832453"/>
          </a:xfrm>
        </p:spPr>
        <p:txBody>
          <a:bodyPr/>
          <a:lstStyle>
            <a:lvl1pPr marL="0" indent="0" algn="ctr">
              <a:buNone/>
              <a:defRPr sz="1392"/>
            </a:lvl1pPr>
            <a:lvl2pPr marL="265176" indent="0" algn="ctr">
              <a:buNone/>
              <a:defRPr sz="1160"/>
            </a:lvl2pPr>
            <a:lvl3pPr marL="530352" indent="0" algn="ctr">
              <a:buNone/>
              <a:defRPr sz="1044"/>
            </a:lvl3pPr>
            <a:lvl4pPr marL="795528" indent="0" algn="ctr">
              <a:buNone/>
              <a:defRPr sz="928"/>
            </a:lvl4pPr>
            <a:lvl5pPr marL="1060704" indent="0" algn="ctr">
              <a:buNone/>
              <a:defRPr sz="928"/>
            </a:lvl5pPr>
            <a:lvl6pPr marL="1325880" indent="0" algn="ctr">
              <a:buNone/>
              <a:defRPr sz="928"/>
            </a:lvl6pPr>
            <a:lvl7pPr marL="1591056" indent="0" algn="ctr">
              <a:buNone/>
              <a:defRPr sz="928"/>
            </a:lvl7pPr>
            <a:lvl8pPr marL="1856232" indent="0" algn="ctr">
              <a:buNone/>
              <a:defRPr sz="928"/>
            </a:lvl8pPr>
            <a:lvl9pPr marL="2121408" indent="0" algn="ctr">
              <a:buNone/>
              <a:defRPr sz="9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7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4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95559" y="404089"/>
            <a:ext cx="1143640" cy="6432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4639" y="404089"/>
            <a:ext cx="3364622" cy="6432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0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9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877" y="1892191"/>
            <a:ext cx="4574560" cy="3157161"/>
          </a:xfrm>
        </p:spPr>
        <p:txBody>
          <a:bodyPr anchor="b"/>
          <a:lstStyle>
            <a:lvl1pPr>
              <a:defRPr sz="3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877" y="5079220"/>
            <a:ext cx="4574560" cy="1660277"/>
          </a:xfrm>
        </p:spPr>
        <p:txBody>
          <a:bodyPr/>
          <a:lstStyle>
            <a:lvl1pPr marL="0" indent="0">
              <a:buNone/>
              <a:defRPr sz="1392">
                <a:solidFill>
                  <a:schemeClr val="tx1"/>
                </a:solidFill>
              </a:defRPr>
            </a:lvl1pPr>
            <a:lvl2pPr marL="265176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2pPr>
            <a:lvl3pPr marL="530352" indent="0">
              <a:buNone/>
              <a:defRPr sz="1044">
                <a:solidFill>
                  <a:schemeClr val="tx1">
                    <a:tint val="75000"/>
                  </a:schemeClr>
                </a:solidFill>
              </a:defRPr>
            </a:lvl3pPr>
            <a:lvl4pPr marL="795528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4pPr>
            <a:lvl5pPr marL="1060704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5pPr>
            <a:lvl6pPr marL="1325880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6pPr>
            <a:lvl7pPr marL="1591056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7pPr>
            <a:lvl8pPr marL="1856232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8pPr>
            <a:lvl9pPr marL="2121408" indent="0">
              <a:buNone/>
              <a:defRPr sz="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4639" y="2020443"/>
            <a:ext cx="2254131" cy="4815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5068" y="2020443"/>
            <a:ext cx="2254131" cy="4815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7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330" y="404090"/>
            <a:ext cx="4574560" cy="14670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330" y="1860565"/>
            <a:ext cx="2243772" cy="911834"/>
          </a:xfrm>
        </p:spPr>
        <p:txBody>
          <a:bodyPr anchor="b"/>
          <a:lstStyle>
            <a:lvl1pPr marL="0" indent="0">
              <a:buNone/>
              <a:defRPr sz="1392" b="1"/>
            </a:lvl1pPr>
            <a:lvl2pPr marL="265176" indent="0">
              <a:buNone/>
              <a:defRPr sz="1160" b="1"/>
            </a:lvl2pPr>
            <a:lvl3pPr marL="530352" indent="0">
              <a:buNone/>
              <a:defRPr sz="1044" b="1"/>
            </a:lvl3pPr>
            <a:lvl4pPr marL="795528" indent="0">
              <a:buNone/>
              <a:defRPr sz="928" b="1"/>
            </a:lvl4pPr>
            <a:lvl5pPr marL="1060704" indent="0">
              <a:buNone/>
              <a:defRPr sz="928" b="1"/>
            </a:lvl5pPr>
            <a:lvl6pPr marL="1325880" indent="0">
              <a:buNone/>
              <a:defRPr sz="928" b="1"/>
            </a:lvl6pPr>
            <a:lvl7pPr marL="1591056" indent="0">
              <a:buNone/>
              <a:defRPr sz="928" b="1"/>
            </a:lvl7pPr>
            <a:lvl8pPr marL="1856232" indent="0">
              <a:buNone/>
              <a:defRPr sz="928" b="1"/>
            </a:lvl8pPr>
            <a:lvl9pPr marL="2121408" indent="0">
              <a:buNone/>
              <a:defRPr sz="9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330" y="2772399"/>
            <a:ext cx="2243772" cy="4077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85068" y="1860565"/>
            <a:ext cx="2254822" cy="911834"/>
          </a:xfrm>
        </p:spPr>
        <p:txBody>
          <a:bodyPr anchor="b"/>
          <a:lstStyle>
            <a:lvl1pPr marL="0" indent="0">
              <a:buNone/>
              <a:defRPr sz="1392" b="1"/>
            </a:lvl1pPr>
            <a:lvl2pPr marL="265176" indent="0">
              <a:buNone/>
              <a:defRPr sz="1160" b="1"/>
            </a:lvl2pPr>
            <a:lvl3pPr marL="530352" indent="0">
              <a:buNone/>
              <a:defRPr sz="1044" b="1"/>
            </a:lvl3pPr>
            <a:lvl4pPr marL="795528" indent="0">
              <a:buNone/>
              <a:defRPr sz="928" b="1"/>
            </a:lvl4pPr>
            <a:lvl5pPr marL="1060704" indent="0">
              <a:buNone/>
              <a:defRPr sz="928" b="1"/>
            </a:lvl5pPr>
            <a:lvl6pPr marL="1325880" indent="0">
              <a:buNone/>
              <a:defRPr sz="928" b="1"/>
            </a:lvl6pPr>
            <a:lvl7pPr marL="1591056" indent="0">
              <a:buNone/>
              <a:defRPr sz="928" b="1"/>
            </a:lvl7pPr>
            <a:lvl8pPr marL="1856232" indent="0">
              <a:buNone/>
              <a:defRPr sz="928" b="1"/>
            </a:lvl8pPr>
            <a:lvl9pPr marL="2121408" indent="0">
              <a:buNone/>
              <a:defRPr sz="9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85068" y="2772399"/>
            <a:ext cx="2254822" cy="4077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9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0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0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330" y="505989"/>
            <a:ext cx="1710626" cy="1770962"/>
          </a:xfrm>
        </p:spPr>
        <p:txBody>
          <a:bodyPr anchor="b"/>
          <a:lstStyle>
            <a:lvl1pPr>
              <a:defRPr sz="18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4822" y="1092798"/>
            <a:ext cx="2685068" cy="5393704"/>
          </a:xfrm>
        </p:spPr>
        <p:txBody>
          <a:bodyPr/>
          <a:lstStyle>
            <a:lvl1pPr>
              <a:defRPr sz="1856"/>
            </a:lvl1pPr>
            <a:lvl2pPr>
              <a:defRPr sz="1624"/>
            </a:lvl2pPr>
            <a:lvl3pPr>
              <a:defRPr sz="1392"/>
            </a:lvl3pPr>
            <a:lvl4pPr>
              <a:defRPr sz="1160"/>
            </a:lvl4pPr>
            <a:lvl5pPr>
              <a:defRPr sz="1160"/>
            </a:lvl5pPr>
            <a:lvl6pPr>
              <a:defRPr sz="1160"/>
            </a:lvl6pPr>
            <a:lvl7pPr>
              <a:defRPr sz="1160"/>
            </a:lvl7pPr>
            <a:lvl8pPr>
              <a:defRPr sz="1160"/>
            </a:lvl8pPr>
            <a:lvl9pPr>
              <a:defRPr sz="11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330" y="2276951"/>
            <a:ext cx="1710626" cy="4218334"/>
          </a:xfrm>
        </p:spPr>
        <p:txBody>
          <a:bodyPr/>
          <a:lstStyle>
            <a:lvl1pPr marL="0" indent="0">
              <a:buNone/>
              <a:defRPr sz="928"/>
            </a:lvl1pPr>
            <a:lvl2pPr marL="265176" indent="0">
              <a:buNone/>
              <a:defRPr sz="812"/>
            </a:lvl2pPr>
            <a:lvl3pPr marL="530352" indent="0">
              <a:buNone/>
              <a:defRPr sz="696"/>
            </a:lvl3pPr>
            <a:lvl4pPr marL="795528" indent="0">
              <a:buNone/>
              <a:defRPr sz="580"/>
            </a:lvl4pPr>
            <a:lvl5pPr marL="1060704" indent="0">
              <a:buNone/>
              <a:defRPr sz="580"/>
            </a:lvl5pPr>
            <a:lvl6pPr marL="1325880" indent="0">
              <a:buNone/>
              <a:defRPr sz="580"/>
            </a:lvl6pPr>
            <a:lvl7pPr marL="1591056" indent="0">
              <a:buNone/>
              <a:defRPr sz="580"/>
            </a:lvl7pPr>
            <a:lvl8pPr marL="1856232" indent="0">
              <a:buNone/>
              <a:defRPr sz="580"/>
            </a:lvl8pPr>
            <a:lvl9pPr marL="2121408" indent="0">
              <a:buNone/>
              <a:defRPr sz="5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08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330" y="505989"/>
            <a:ext cx="1710626" cy="1770962"/>
          </a:xfrm>
        </p:spPr>
        <p:txBody>
          <a:bodyPr anchor="b"/>
          <a:lstStyle>
            <a:lvl1pPr>
              <a:defRPr sz="18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54822" y="1092798"/>
            <a:ext cx="2685068" cy="5393704"/>
          </a:xfrm>
        </p:spPr>
        <p:txBody>
          <a:bodyPr anchor="t"/>
          <a:lstStyle>
            <a:lvl1pPr marL="0" indent="0">
              <a:buNone/>
              <a:defRPr sz="1856"/>
            </a:lvl1pPr>
            <a:lvl2pPr marL="265176" indent="0">
              <a:buNone/>
              <a:defRPr sz="1624"/>
            </a:lvl2pPr>
            <a:lvl3pPr marL="530352" indent="0">
              <a:buNone/>
              <a:defRPr sz="1392"/>
            </a:lvl3pPr>
            <a:lvl4pPr marL="795528" indent="0">
              <a:buNone/>
              <a:defRPr sz="1160"/>
            </a:lvl4pPr>
            <a:lvl5pPr marL="1060704" indent="0">
              <a:buNone/>
              <a:defRPr sz="1160"/>
            </a:lvl5pPr>
            <a:lvl6pPr marL="1325880" indent="0">
              <a:buNone/>
              <a:defRPr sz="1160"/>
            </a:lvl6pPr>
            <a:lvl7pPr marL="1591056" indent="0">
              <a:buNone/>
              <a:defRPr sz="1160"/>
            </a:lvl7pPr>
            <a:lvl8pPr marL="1856232" indent="0">
              <a:buNone/>
              <a:defRPr sz="1160"/>
            </a:lvl8pPr>
            <a:lvl9pPr marL="2121408" indent="0">
              <a:buNone/>
              <a:defRPr sz="11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330" y="2276951"/>
            <a:ext cx="1710626" cy="4218334"/>
          </a:xfrm>
        </p:spPr>
        <p:txBody>
          <a:bodyPr/>
          <a:lstStyle>
            <a:lvl1pPr marL="0" indent="0">
              <a:buNone/>
              <a:defRPr sz="928"/>
            </a:lvl1pPr>
            <a:lvl2pPr marL="265176" indent="0">
              <a:buNone/>
              <a:defRPr sz="812"/>
            </a:lvl2pPr>
            <a:lvl3pPr marL="530352" indent="0">
              <a:buNone/>
              <a:defRPr sz="696"/>
            </a:lvl3pPr>
            <a:lvl4pPr marL="795528" indent="0">
              <a:buNone/>
              <a:defRPr sz="580"/>
            </a:lvl4pPr>
            <a:lvl5pPr marL="1060704" indent="0">
              <a:buNone/>
              <a:defRPr sz="580"/>
            </a:lvl5pPr>
            <a:lvl6pPr marL="1325880" indent="0">
              <a:buNone/>
              <a:defRPr sz="580"/>
            </a:lvl6pPr>
            <a:lvl7pPr marL="1591056" indent="0">
              <a:buNone/>
              <a:defRPr sz="580"/>
            </a:lvl7pPr>
            <a:lvl8pPr marL="1856232" indent="0">
              <a:buNone/>
              <a:defRPr sz="580"/>
            </a:lvl8pPr>
            <a:lvl9pPr marL="2121408" indent="0">
              <a:buNone/>
              <a:defRPr sz="5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5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4639" y="404090"/>
            <a:ext cx="4574560" cy="1467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4639" y="2020443"/>
            <a:ext cx="4574560" cy="4815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4639" y="7034657"/>
            <a:ext cx="1193364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EB7C-C68F-4513-9A70-D30A4D14D2DA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6897" y="7034657"/>
            <a:ext cx="1790045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45835" y="7034657"/>
            <a:ext cx="1193364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0A0E-D818-4C00-9039-6F374C3A8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30352" rtl="0" eaLnBrk="1" latinLnBrk="0" hangingPunct="1">
        <a:lnSpc>
          <a:spcPct val="90000"/>
        </a:lnSpc>
        <a:spcBef>
          <a:spcPct val="0"/>
        </a:spcBef>
        <a:buNone/>
        <a:defRPr sz="25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2588" indent="-132588" algn="l" defTabSz="530352" rtl="0" eaLnBrk="1" latinLnBrk="0" hangingPunct="1">
        <a:lnSpc>
          <a:spcPct val="90000"/>
        </a:lnSpc>
        <a:spcBef>
          <a:spcPts val="580"/>
        </a:spcBef>
        <a:buFont typeface="Arial" panose="020B0604020202020204" pitchFamily="34" charset="0"/>
        <a:buChar char="•"/>
        <a:defRPr sz="1624" kern="1200">
          <a:solidFill>
            <a:schemeClr val="tx1"/>
          </a:solidFill>
          <a:latin typeface="+mn-lt"/>
          <a:ea typeface="+mn-ea"/>
          <a:cs typeface="+mn-cs"/>
        </a:defRPr>
      </a:lvl1pPr>
      <a:lvl2pPr marL="397764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2pPr>
      <a:lvl3pPr marL="662940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160" kern="1200">
          <a:solidFill>
            <a:schemeClr val="tx1"/>
          </a:solidFill>
          <a:latin typeface="+mn-lt"/>
          <a:ea typeface="+mn-ea"/>
          <a:cs typeface="+mn-cs"/>
        </a:defRPr>
      </a:lvl3pPr>
      <a:lvl4pPr marL="928116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4pPr>
      <a:lvl5pPr marL="1193292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5pPr>
      <a:lvl6pPr marL="1458468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6pPr>
      <a:lvl7pPr marL="1723644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8pPr>
      <a:lvl9pPr marL="2253996" indent="-132588" algn="l" defTabSz="530352" rtl="0" eaLnBrk="1" latinLnBrk="0" hangingPunct="1">
        <a:lnSpc>
          <a:spcPct val="90000"/>
        </a:lnSpc>
        <a:spcBef>
          <a:spcPts val="290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2pPr>
      <a:lvl3pPr marL="530352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3pPr>
      <a:lvl4pPr marL="795528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4pPr>
      <a:lvl5pPr marL="1060704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5pPr>
      <a:lvl6pPr marL="1325880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7pPr>
      <a:lvl8pPr marL="1856232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8pPr>
      <a:lvl9pPr marL="2121408" algn="l" defTabSz="530352" rtl="0" eaLnBrk="1" latinLnBrk="0" hangingPunct="1">
        <a:defRPr sz="10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website&#10;&#10;Description automatically generated with medium confidence">
            <a:extLst>
              <a:ext uri="{FF2B5EF4-FFF2-40B4-BE49-F238E27FC236}">
                <a16:creationId xmlns:a16="http://schemas.microsoft.com/office/drawing/2014/main" id="{FDA6B534-2F97-408A-9EB4-06AC42E505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678" y="0"/>
            <a:ext cx="5347041" cy="7589838"/>
          </a:xfrm>
          <a:prstGeom prst="rect">
            <a:avLst/>
          </a:prstGeom>
        </p:spPr>
      </p:pic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747E9AE1-3561-4D02-BC96-A998063415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5031" y="1869523"/>
            <a:ext cx="3533775" cy="3540676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38312231-3FC9-48CE-BBC5-0A424E60F0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4125" y="6564630"/>
            <a:ext cx="685799" cy="817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697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NG (TP)</dc:creator>
  <cp:lastModifiedBy>User 01</cp:lastModifiedBy>
  <cp:revision>3</cp:revision>
  <dcterms:created xsi:type="dcterms:W3CDTF">2022-02-09T23:42:46Z</dcterms:created>
  <dcterms:modified xsi:type="dcterms:W3CDTF">2022-04-07T08:41:35Z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528611d-fe69-484f-b56b-0db8a0d79612_Enabled">
    <vt:lpwstr>true</vt:lpwstr>
  </property>
  <property fmtid="{D5CDD505-2E9C-101B-9397-08002B2CF9AE}" pid="3" name="MSIP_Label_d528611d-fe69-484f-b56b-0db8a0d79612_SetDate">
    <vt:lpwstr>2022-02-10T00:39:50Z</vt:lpwstr>
  </property>
  <property fmtid="{D5CDD505-2E9C-101B-9397-08002B2CF9AE}" pid="4" name="MSIP_Label_d528611d-fe69-484f-b56b-0db8a0d79612_Method">
    <vt:lpwstr>Privileged</vt:lpwstr>
  </property>
  <property fmtid="{D5CDD505-2E9C-101B-9397-08002B2CF9AE}" pid="5" name="MSIP_Label_d528611d-fe69-484f-b56b-0db8a0d79612_Name">
    <vt:lpwstr>Public</vt:lpwstr>
  </property>
  <property fmtid="{D5CDD505-2E9C-101B-9397-08002B2CF9AE}" pid="6" name="MSIP_Label_d528611d-fe69-484f-b56b-0db8a0d79612_SiteId">
    <vt:lpwstr>25a99bf0-8e72-472a-ae50-adfbdf0df6f1</vt:lpwstr>
  </property>
  <property fmtid="{D5CDD505-2E9C-101B-9397-08002B2CF9AE}" pid="7" name="MSIP_Label_d528611d-fe69-484f-b56b-0db8a0d79612_ActionId">
    <vt:lpwstr>f8bc9603-0d7c-4199-bb83-d1660f3453ab</vt:lpwstr>
  </property>
  <property fmtid="{D5CDD505-2E9C-101B-9397-08002B2CF9AE}" pid="8" name="MSIP_Label_d528611d-fe69-484f-b56b-0db8a0d79612_ContentBits">
    <vt:lpwstr>0</vt:lpwstr>
  </property>
</Properties>
</file>